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5B40E-89FF-9190-53F5-975387EE8E04}" name="Emma DESPREZ" initials="ED" userId="S::emma.desprez@gl-events.com::82d809a4-4cb0-4e87-929d-0012a12e1e7a" providerId="AD"/>
  <p188:author id="{8683E622-91AF-9EF1-F801-A7D25A31C283}" name="Melissa DI RIENZO" initials="MDR" userId="S::melissa.dirienzo@gl-events.com::b9f651af-1c15-4f73-8400-50599117d4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9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E7218-6C8B-C874-44DA-528B02A0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A7690-E88A-D3B2-10B1-E323391C4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2AB60-1C2B-D4D3-9F58-3FDEB3F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28F14-529B-A17C-C581-4575419C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451FE-B3CD-3A0D-E959-7050EC15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3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A2FE63-DEE9-F1AA-1956-05F41D7DF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9F9E85-5E00-C55A-E992-6471AC894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F25091-F8DE-A8C2-C535-1F4EFAB2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530A0-5FFB-5C26-3081-52800F4D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E344D-EDFA-3F31-7542-6C008A23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20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344C-B02B-F6DF-574E-1CABE9723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32822-04AC-0345-3CAB-7ABFB1D18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A598-A3F5-C802-7AB8-F297676C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D15F-A86C-020B-60E7-49330E4C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C231-716D-8DCE-E22D-96E77589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2162-9A33-54F6-310B-554FB403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3D4EF-B125-0467-5583-BA4BD7B59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07971-D9D4-D44F-3984-88F79633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23C5-5B3C-22EC-DD93-9C34E354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8EBB-5CD2-6EC8-DD7D-EA41C13B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35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A5EF-06B4-8EC9-687B-5A54BD35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8AF3F-CE80-1FCA-6B56-814FFEC57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C767-1C02-A0B0-FD4C-40DB92A0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9312-2FE8-2BD5-A37D-B4877BD1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4DBE-FE97-8C97-C09D-6D2E39BD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8B3D-4AEA-6141-BB11-2F1EA867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171E-71B6-7C30-CE0F-883D2DDE5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2DE33-4BA7-CDE0-D168-F5C860B3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F047-24B5-C999-ADE5-41662402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83832-21A0-64F8-9AF6-91CBCB7C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C5C31-0776-D231-7FAD-08965A78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CFF3-1D5E-D551-E702-2E02CFA6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CD6FD-4A00-4A04-CBEC-5933745EF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0FBC4-1300-AF3D-A963-1CBB85C68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E10997-1512-A920-DF15-9E8C17373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72D95-CFCF-EF2A-2B8A-7EDFC79B3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F9D6B-89D5-2E6E-D3E1-7A783DEB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0FD75-229F-173A-5BF5-C452476B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8A56C-31F5-2E01-DE04-28300488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2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1E-5229-3F10-75A0-A7065006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EED8E-F1BA-B054-D596-1CEF4A30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EE30D-202B-54D8-C100-24DA1D6C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751B0-BF8E-C9C1-5B91-69E863C1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F608C-A90B-6159-231A-DFB8AB5E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1A91F-97A4-4305-BB79-485247DF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523FE-D362-89C2-941A-00916570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A49E-9920-9129-0C58-08789A9A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6FD7-5FA9-FD1E-0350-EF5B74186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883-7AC3-2A17-B4AE-B083BB86D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1B8FE-C08A-BAE2-435C-C60A6F6B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3599D-728A-859E-458E-7DF3EAB0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25E8A-C408-F63A-8F1A-403A90C4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65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3CAF-7588-9819-92CB-B6966BB5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F1A26-DFCD-4594-22D3-267BD4135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6F40A-8901-E127-7500-187C5DBB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3F975-2848-EF31-4CC4-CF236F1B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E60F8-8091-3E95-5C0C-4F94F105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FC992-F985-90AA-7316-76CB0AAE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3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7D20-D3DC-65DD-987D-C922D7A7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0C208-0349-563F-C5E0-3900499F1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7A0EE-35EC-E18D-61C0-84CB009D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4C92-08C5-08B4-B1AC-7ED4A183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1B5A4-14A0-CB77-85C0-71AB1276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04A6B-768B-1F77-13AD-DC26A3230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82FD2-12D6-4DF8-6248-8369A70A4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2397-3E13-F900-F02D-0F3C303E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0B280-EDA4-52C8-2D77-E08610E1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B6D58-F422-38E0-72A7-CA7A77F3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D8F91-9BE2-766E-94CB-BB6775AA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8A7A1-5AE4-DCE0-D56F-380C9ACB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65F68-3E1C-47F6-A89E-C57675FF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9E2A6-CD59-0AE8-DF77-91CCE2D2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2E9EC-93B2-D62A-6885-6C8BA0BD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6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A0086-626D-F70D-81E9-1B078C31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8306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ABA65-DF3E-5889-DB45-6757720EA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3869"/>
            <a:ext cx="5181600" cy="354309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867C3F-9B15-A486-3B84-A4DF5969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3869"/>
            <a:ext cx="5181600" cy="354309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F2CB71-D490-9C62-C20C-D882BDA5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37398C-6B40-C1AF-943B-C7F18B8D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93269B-09B4-70E5-4130-4387D28A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0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2DC0C-6B97-9003-B53E-5E46EB2C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1627C-9997-E809-4A2B-FFBAA582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B8B8C8-8ADE-21CB-A046-57A4E672F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330443-0398-6A97-B814-E9279E2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0ED872-0904-A1FC-EC6A-64FE38699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EA517C-B418-6E03-F6D1-5C152A02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21A99E-9456-964D-D19A-2CB85D23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283D95-E2B9-754E-60CB-F017344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3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7E5CF-F43C-9391-E637-9405157C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0810E6-8831-2E5B-1595-62507DC3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D95AAB-4A0B-A843-3C33-26E1E12C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C0D51B-6F0E-8CE5-BDF1-56DA5FE3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1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6AD2F8-C4A0-B130-EDA5-0C6A2C91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8D5044-C398-A169-6143-82DEB74C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746F0F-CE0E-AAA3-87DA-A7895C09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1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73028-EDFD-D4EF-DCFA-7B677CC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1A4E4-A544-4359-D459-9AD2849E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A02333-9CB2-4DDE-76AA-8BE54006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F03B2F-5A2D-6606-1B9A-E5691CD0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1D339-2D95-78CA-AB7C-00B9D719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4D0E13-DCAA-9F5F-95D7-85E06AA0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1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48D74-1C82-6FFD-A372-5AF900D9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90A108-C869-B06A-D54E-9745C30E8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E823FA-93A4-973C-D140-0A1479AF0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6AF0E-A981-7705-7670-3559ABB1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794487-07F9-BACF-1CEC-CC183986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47EA7-CEA3-7884-C38D-BF04ADDA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0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7D07DD-9955-1BDD-BB69-D419D0CC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913DE-87D0-FEB6-16D4-4DE12DF8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6E756-695A-EFE1-62AE-813EF108A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215A-5F59-4076-84C2-73F0EFD560DD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60FD0-8386-86F9-F5F6-C8CAA781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86DE4-87E2-46D3-7DCF-F71CC7E4C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61AE-58F3-4A8D-9742-C573B7E9AF2B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white background with text&#10;&#10;Description automatically generated">
            <a:extLst>
              <a:ext uri="{FF2B5EF4-FFF2-40B4-BE49-F238E27FC236}">
                <a16:creationId xmlns:a16="http://schemas.microsoft.com/office/drawing/2014/main" id="{0A6BE4F2-967F-11EB-4540-26002B8DA4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27F96-3BFD-26F5-1E63-F02130DE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85F22-5001-0C0F-A262-B481B848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37D9-652D-883C-2CB0-114EE8256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447DC-254C-D94A-BDBB-26D2DFD3793B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E927-2271-CA09-8C0B-5E941E487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700B-6A93-EA96-A145-D75A93D41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AE977-C7D6-7849-B3A8-C99AD43A91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4F934C3F-B8DA-3E14-7321-1E23983ED9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1"/>
            <a:ext cx="12187518" cy="68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jumping in the air&#10;&#10;Description automatically generated">
            <a:extLst>
              <a:ext uri="{FF2B5EF4-FFF2-40B4-BE49-F238E27FC236}">
                <a16:creationId xmlns:a16="http://schemas.microsoft.com/office/drawing/2014/main" id="{366DF8DB-E56C-2416-984C-E6830665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2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1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4801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Thème Office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DESPREZ</dc:creator>
  <cp:lastModifiedBy>David Giorgi</cp:lastModifiedBy>
  <cp:revision>18</cp:revision>
  <dcterms:created xsi:type="dcterms:W3CDTF">2022-10-18T12:50:46Z</dcterms:created>
  <dcterms:modified xsi:type="dcterms:W3CDTF">2024-07-19T13:43:36Z</dcterms:modified>
</cp:coreProperties>
</file>